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58" r:id="rId5"/>
    <p:sldId id="261" r:id="rId6"/>
    <p:sldId id="260" r:id="rId7"/>
    <p:sldId id="262" r:id="rId8"/>
    <p:sldId id="263" r:id="rId9"/>
    <p:sldId id="264" r:id="rId10"/>
    <p:sldId id="265" r:id="rId11"/>
    <p:sldId id="266" r:id="rId12"/>
    <p:sldId id="267" r:id="rId13"/>
    <p:sldId id="268" r:id="rId14"/>
    <p:sldId id="270" r:id="rId15"/>
    <p:sldId id="271" r:id="rId16"/>
    <p:sldId id="272" r:id="rId17"/>
    <p:sldId id="286" r:id="rId18"/>
    <p:sldId id="287" r:id="rId19"/>
    <p:sldId id="283" r:id="rId20"/>
    <p:sldId id="284" r:id="rId21"/>
    <p:sldId id="269" r:id="rId22"/>
    <p:sldId id="273" r:id="rId23"/>
    <p:sldId id="278" r:id="rId24"/>
    <p:sldId id="274" r:id="rId25"/>
    <p:sldId id="275" r:id="rId26"/>
    <p:sldId id="276" r:id="rId27"/>
    <p:sldId id="277" r:id="rId28"/>
    <p:sldId id="279" r:id="rId29"/>
    <p:sldId id="280" r:id="rId30"/>
    <p:sldId id="281"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81720" autoAdjust="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67782-1EA0-4F13-A6D6-63E09F90AF9F}" type="datetimeFigureOut">
              <a:rPr lang="en-US" smtClean="0"/>
              <a:pPr/>
              <a:t>5/16/2014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D3E7AD-B292-4D2A-817A-A67966C5E4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3E7AD-B292-4D2A-817A-A67966C5E413}"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E7B0A7-8FA7-4897-974D-8D96C3087D71}"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3FE30-2E48-493E-BE07-73C987B290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7B0A7-8FA7-4897-974D-8D96C3087D71}"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3FE30-2E48-493E-BE07-73C987B29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7B0A7-8FA7-4897-974D-8D96C3087D71}"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3FE30-2E48-493E-BE07-73C987B29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86600" cy="579438"/>
          </a:xfrm>
        </p:spPr>
        <p:txBody>
          <a:bodyPr/>
          <a:lstStyle/>
          <a:p>
            <a:r>
              <a:rPr lang="en-US" smtClean="0"/>
              <a:t>Click to edit Master title style</a:t>
            </a:r>
            <a:endParaRPr lang="en-US"/>
          </a:p>
        </p:txBody>
      </p:sp>
      <p:sp>
        <p:nvSpPr>
          <p:cNvPr id="3" name="Content Placeholder 2"/>
          <p:cNvSpPr>
            <a:spLocks noGrp="1"/>
          </p:cNvSpPr>
          <p:nvPr>
            <p:ph idx="1"/>
          </p:nvPr>
        </p:nvSpPr>
        <p:spPr>
          <a:xfrm>
            <a:off x="533400" y="914400"/>
            <a:ext cx="82296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BE7B0A7-8FA7-4897-974D-8D96C3087D71}"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3FE30-2E48-493E-BE07-73C987B290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E7B0A7-8FA7-4897-974D-8D96C3087D71}"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3FE30-2E48-493E-BE07-73C987B290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E7B0A7-8FA7-4897-974D-8D96C3087D71}"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3FE30-2E48-493E-BE07-73C987B290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E7B0A7-8FA7-4897-974D-8D96C3087D71}" type="datetimeFigureOut">
              <a:rPr lang="en-US" smtClean="0"/>
              <a:pPr/>
              <a:t>5/16/2014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3FE30-2E48-493E-BE07-73C987B290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E7B0A7-8FA7-4897-974D-8D96C3087D71}" type="datetimeFigureOut">
              <a:rPr lang="en-US" smtClean="0"/>
              <a:pPr/>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3FE30-2E48-493E-BE07-73C987B290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7B0A7-8FA7-4897-974D-8D96C3087D71}" type="datetimeFigureOut">
              <a:rPr lang="en-US" smtClean="0"/>
              <a:pPr/>
              <a:t>5/16/2014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3FE30-2E48-493E-BE07-73C987B29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7B0A7-8FA7-4897-974D-8D96C3087D71}"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3FE30-2E48-493E-BE07-73C987B290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7B0A7-8FA7-4897-974D-8D96C3087D71}"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3FE30-2E48-493E-BE07-73C987B290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7B0A7-8FA7-4897-974D-8D96C3087D71}" type="datetimeFigureOut">
              <a:rPr lang="en-US" smtClean="0"/>
              <a:pPr/>
              <a:t>5/16/2014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3FE30-2E48-493E-BE07-73C987B290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lift_title page.jpg"/>
          <p:cNvPicPr>
            <a:picLocks noChangeAspect="1"/>
          </p:cNvPicPr>
          <p:nvPr/>
        </p:nvPicPr>
        <p:blipFill>
          <a:blip r:embed="rId2" cstate="screen"/>
          <a:stretch>
            <a:fillRect/>
          </a:stretch>
        </p:blipFill>
        <p:spPr>
          <a:xfrm>
            <a:off x="0" y="0"/>
            <a:ext cx="9144000" cy="6858000"/>
          </a:xfrm>
          <a:prstGeom prst="rect">
            <a:avLst/>
          </a:prstGeom>
        </p:spPr>
      </p:pic>
      <p:sp>
        <p:nvSpPr>
          <p:cNvPr id="6" name="Title 5"/>
          <p:cNvSpPr>
            <a:spLocks noGrp="1"/>
          </p:cNvSpPr>
          <p:nvPr>
            <p:ph type="title"/>
          </p:nvPr>
        </p:nvSpPr>
        <p:spPr>
          <a:xfrm>
            <a:off x="990600" y="5943600"/>
            <a:ext cx="3505200" cy="609600"/>
          </a:xfrm>
        </p:spPr>
        <p:txBody>
          <a:bodyPr>
            <a:noAutofit/>
          </a:bodyPr>
          <a:lstStyle/>
          <a:p>
            <a:pPr algn="l"/>
            <a:r>
              <a:rPr lang="en-US" sz="1800" dirty="0" smtClean="0"/>
              <a:t/>
            </a:r>
            <a:br>
              <a:rPr lang="en-US" sz="1800" dirty="0" smtClean="0"/>
            </a:br>
            <a:r>
              <a:rPr lang="en-US" sz="1100" dirty="0" smtClean="0"/>
              <a:t>Contact Person(s): </a:t>
            </a:r>
            <a:br>
              <a:rPr lang="en-US" sz="1100" dirty="0" smtClean="0"/>
            </a:br>
            <a:r>
              <a:rPr lang="en-US" sz="1100" dirty="0" smtClean="0"/>
              <a:t>ROBERTO E. JOMEN III - rejomen@gmail.com</a:t>
            </a:r>
            <a:br>
              <a:rPr lang="en-US" sz="1100" dirty="0" smtClean="0"/>
            </a:br>
            <a:r>
              <a:rPr lang="en-US" sz="1100" dirty="0" smtClean="0"/>
              <a:t>JUVELYN L. JOMEN       - juvielagamonjomen@gmail.com</a:t>
            </a:r>
            <a:br>
              <a:rPr lang="en-US" sz="1100" dirty="0" smtClean="0"/>
            </a:b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5" name="Content Placeholder 4" descr="IMG_2649.JPG"/>
          <p:cNvPicPr>
            <a:picLocks noGrp="1" noChangeAspect="1"/>
          </p:cNvPicPr>
          <p:nvPr>
            <p:ph idx="1"/>
          </p:nvPr>
        </p:nvPicPr>
        <p:blipFill>
          <a:blip r:embed="rId2" cstate="screen"/>
          <a:srcRect/>
          <a:stretch>
            <a:fillRect/>
          </a:stretch>
        </p:blipFill>
        <p:spPr>
          <a:xfrm>
            <a:off x="457200" y="914400"/>
            <a:ext cx="8305800" cy="52197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6" name="Content Placeholder 5" descr="IMG_9757.JPG"/>
          <p:cNvPicPr>
            <a:picLocks noGrp="1" noChangeAspect="1"/>
          </p:cNvPicPr>
          <p:nvPr>
            <p:ph idx="1"/>
          </p:nvPr>
        </p:nvPicPr>
        <p:blipFill>
          <a:blip r:embed="rId2"/>
          <a:srcRect/>
          <a:stretch>
            <a:fillRect/>
          </a:stretch>
        </p:blipFill>
        <p:spPr>
          <a:xfrm>
            <a:off x="4191000" y="960938"/>
            <a:ext cx="4495800" cy="5135062"/>
          </a:xfrm>
          <a:prstGeom prst="rect">
            <a:avLst/>
          </a:prstGeom>
          <a:ln>
            <a:noFill/>
          </a:ln>
          <a:effectLst>
            <a:softEdge rad="112500"/>
          </a:effectLst>
        </p:spPr>
      </p:pic>
      <p:pic>
        <p:nvPicPr>
          <p:cNvPr id="7" name="Picture 6" descr="IMG_9740.JPG"/>
          <p:cNvPicPr>
            <a:picLocks noChangeAspect="1"/>
          </p:cNvPicPr>
          <p:nvPr/>
        </p:nvPicPr>
        <p:blipFill>
          <a:blip r:embed="rId3"/>
          <a:srcRect/>
          <a:stretch>
            <a:fillRect/>
          </a:stretch>
        </p:blipFill>
        <p:spPr>
          <a:xfrm>
            <a:off x="533400" y="990600"/>
            <a:ext cx="3581400" cy="5029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8" name="Content Placeholder 7" descr="IMG_9758.JPG"/>
          <p:cNvPicPr>
            <a:picLocks noGrp="1" noChangeAspect="1"/>
          </p:cNvPicPr>
          <p:nvPr>
            <p:ph idx="1"/>
          </p:nvPr>
        </p:nvPicPr>
        <p:blipFill>
          <a:blip r:embed="rId2"/>
          <a:srcRect/>
          <a:stretch>
            <a:fillRect/>
          </a:stretch>
        </p:blipFill>
        <p:spPr>
          <a:xfrm>
            <a:off x="533400" y="971550"/>
            <a:ext cx="8153400" cy="51244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5" name="Content Placeholder 4" descr="IMG_9811.JPG"/>
          <p:cNvPicPr>
            <a:picLocks noGrp="1" noChangeAspect="1"/>
          </p:cNvPicPr>
          <p:nvPr>
            <p:ph idx="1"/>
          </p:nvPr>
        </p:nvPicPr>
        <p:blipFill>
          <a:blip r:embed="rId2"/>
          <a:srcRect/>
          <a:stretch>
            <a:fillRect/>
          </a:stretch>
        </p:blipFill>
        <p:spPr>
          <a:xfrm>
            <a:off x="533400" y="914400"/>
            <a:ext cx="8153400" cy="5105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5" name="Content Placeholder 4" descr="IMG_9857.JPG"/>
          <p:cNvPicPr>
            <a:picLocks noGrp="1" noChangeAspect="1"/>
          </p:cNvPicPr>
          <p:nvPr>
            <p:ph idx="1"/>
          </p:nvPr>
        </p:nvPicPr>
        <p:blipFill>
          <a:blip r:embed="rId3"/>
          <a:srcRect/>
          <a:stretch>
            <a:fillRect/>
          </a:stretch>
        </p:blipFill>
        <p:spPr>
          <a:xfrm>
            <a:off x="533400" y="990600"/>
            <a:ext cx="8153400" cy="5105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6" name="Content Placeholder 5" descr="IMG_9815.JPG"/>
          <p:cNvPicPr>
            <a:picLocks noGrp="1" noChangeAspect="1"/>
          </p:cNvPicPr>
          <p:nvPr>
            <p:ph idx="1"/>
          </p:nvPr>
        </p:nvPicPr>
        <p:blipFill>
          <a:blip r:embed="rId3"/>
          <a:srcRect/>
          <a:stretch>
            <a:fillRect/>
          </a:stretch>
        </p:blipFill>
        <p:spPr>
          <a:xfrm>
            <a:off x="533400" y="952500"/>
            <a:ext cx="8153400" cy="5143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5" name="Content Placeholder 4" descr="IMG_9832.JPG"/>
          <p:cNvPicPr>
            <a:picLocks noGrp="1" noChangeAspect="1"/>
          </p:cNvPicPr>
          <p:nvPr>
            <p:ph idx="1"/>
          </p:nvPr>
        </p:nvPicPr>
        <p:blipFill>
          <a:blip r:embed="rId3">
            <a:lum bright="10000"/>
          </a:blip>
          <a:srcRect/>
          <a:stretch>
            <a:fillRect/>
          </a:stretch>
        </p:blipFill>
        <p:spPr>
          <a:xfrm>
            <a:off x="533400" y="914400"/>
            <a:ext cx="8229600" cy="518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sp>
        <p:nvSpPr>
          <p:cNvPr id="4" name="Content Placeholder 3"/>
          <p:cNvSpPr>
            <a:spLocks noGrp="1"/>
          </p:cNvSpPr>
          <p:nvPr>
            <p:ph idx="1"/>
          </p:nvPr>
        </p:nvSpPr>
        <p:spPr/>
        <p:txBody>
          <a:bodyPr/>
          <a:lstStyle/>
          <a:p>
            <a:endParaRPr lang="en-US" dirty="0"/>
          </a:p>
        </p:txBody>
      </p:sp>
      <p:pic>
        <p:nvPicPr>
          <p:cNvPr id="7" name="Picture 6" descr="IMG_0246.JPG"/>
          <p:cNvPicPr>
            <a:picLocks noChangeAspect="1"/>
          </p:cNvPicPr>
          <p:nvPr/>
        </p:nvPicPr>
        <p:blipFill>
          <a:blip r:embed="rId3"/>
          <a:srcRect/>
          <a:stretch>
            <a:fillRect/>
          </a:stretch>
        </p:blipFill>
        <p:spPr>
          <a:xfrm>
            <a:off x="533399" y="914400"/>
            <a:ext cx="8229601" cy="518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sp>
        <p:nvSpPr>
          <p:cNvPr id="4" name="Content Placeholder 3"/>
          <p:cNvSpPr>
            <a:spLocks noGrp="1"/>
          </p:cNvSpPr>
          <p:nvPr>
            <p:ph idx="1"/>
          </p:nvPr>
        </p:nvSpPr>
        <p:spPr/>
        <p:txBody>
          <a:bodyPr/>
          <a:lstStyle/>
          <a:p>
            <a:endParaRPr lang="en-US" dirty="0"/>
          </a:p>
        </p:txBody>
      </p:sp>
      <p:pic>
        <p:nvPicPr>
          <p:cNvPr id="6" name="Picture 5" descr="IMG_0102.JPG"/>
          <p:cNvPicPr>
            <a:picLocks noChangeAspect="1"/>
          </p:cNvPicPr>
          <p:nvPr/>
        </p:nvPicPr>
        <p:blipFill>
          <a:blip r:embed="rId3"/>
          <a:stretch>
            <a:fillRect/>
          </a:stretch>
        </p:blipFill>
        <p:spPr>
          <a:xfrm>
            <a:off x="533400" y="914400"/>
            <a:ext cx="3962400" cy="5181600"/>
          </a:xfrm>
          <a:prstGeom prst="rect">
            <a:avLst/>
          </a:prstGeom>
          <a:ln>
            <a:noFill/>
          </a:ln>
          <a:effectLst>
            <a:softEdge rad="112500"/>
          </a:effectLst>
        </p:spPr>
      </p:pic>
      <p:pic>
        <p:nvPicPr>
          <p:cNvPr id="8" name="Picture 7" descr="IMG_0092.JPG"/>
          <p:cNvPicPr>
            <a:picLocks noChangeAspect="1"/>
          </p:cNvPicPr>
          <p:nvPr/>
        </p:nvPicPr>
        <p:blipFill>
          <a:blip r:embed="rId4"/>
          <a:srcRect/>
          <a:stretch>
            <a:fillRect/>
          </a:stretch>
        </p:blipFill>
        <p:spPr>
          <a:xfrm>
            <a:off x="4495800" y="914400"/>
            <a:ext cx="4267200" cy="51617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6" name="Content Placeholder 5" descr="IMG_0286.JPG"/>
          <p:cNvPicPr>
            <a:picLocks noGrp="1" noChangeAspect="1"/>
          </p:cNvPicPr>
          <p:nvPr>
            <p:ph idx="1"/>
          </p:nvPr>
        </p:nvPicPr>
        <p:blipFill>
          <a:blip r:embed="rId3"/>
          <a:srcRect/>
          <a:stretch>
            <a:fillRect/>
          </a:stretch>
        </p:blipFill>
        <p:spPr>
          <a:xfrm>
            <a:off x="533400" y="914400"/>
            <a:ext cx="8153400" cy="52006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382000" cy="5334000"/>
          </a:xfrm>
        </p:spPr>
        <p:txBody>
          <a:bodyPr>
            <a:normAutofit fontScale="85000" lnSpcReduction="10000"/>
          </a:bodyPr>
          <a:lstStyle/>
          <a:p>
            <a:pPr algn="just">
              <a:spcBef>
                <a:spcPts val="0"/>
              </a:spcBef>
              <a:buNone/>
            </a:pPr>
            <a:r>
              <a:rPr lang="en-US" sz="2400" dirty="0" smtClean="0">
                <a:solidFill>
                  <a:schemeClr val="bg2">
                    <a:lumMod val="10000"/>
                  </a:schemeClr>
                </a:solidFill>
                <a:ea typeface="Tahoma" pitchFamily="34" charset="0"/>
                <a:cs typeface="Tahoma" pitchFamily="34" charset="0"/>
              </a:rPr>
              <a:t>  	</a:t>
            </a:r>
            <a:r>
              <a:rPr lang="en-US" sz="1900" dirty="0" err="1" smtClean="0">
                <a:ea typeface="Tahoma" pitchFamily="34" charset="0"/>
                <a:cs typeface="Tahoma" pitchFamily="34" charset="0"/>
              </a:rPr>
              <a:t>GinPRA</a:t>
            </a:r>
            <a:r>
              <a:rPr lang="en-US" sz="1900" dirty="0" smtClean="0">
                <a:ea typeface="Tahoma" pitchFamily="34" charset="0"/>
                <a:cs typeface="Tahoma" pitchFamily="34" charset="0"/>
              </a:rPr>
              <a:t> is a partner of Rotary </a:t>
            </a:r>
            <a:r>
              <a:rPr lang="en-US" sz="1900" dirty="0" err="1" smtClean="0">
                <a:ea typeface="Tahoma" pitchFamily="34" charset="0"/>
                <a:cs typeface="Tahoma" pitchFamily="34" charset="0"/>
              </a:rPr>
              <a:t>Burwood</a:t>
            </a:r>
            <a:r>
              <a:rPr lang="en-US" sz="1900" dirty="0" smtClean="0">
                <a:ea typeface="Tahoma" pitchFamily="34" charset="0"/>
                <a:cs typeface="Tahoma" pitchFamily="34" charset="0"/>
              </a:rPr>
              <a:t> Australia directly coordinating with PP Walter Bock, OAM and PP Peter </a:t>
            </a:r>
            <a:r>
              <a:rPr lang="en-US" sz="1900" dirty="0" err="1" smtClean="0">
                <a:ea typeface="Tahoma" pitchFamily="34" charset="0"/>
                <a:cs typeface="Tahoma" pitchFamily="34" charset="0"/>
              </a:rPr>
              <a:t>Hamer</a:t>
            </a:r>
            <a:r>
              <a:rPr lang="en-US" sz="1900" dirty="0" smtClean="0">
                <a:ea typeface="Tahoma" pitchFamily="34" charset="0"/>
                <a:cs typeface="Tahoma" pitchFamily="34" charset="0"/>
              </a:rPr>
              <a:t> on the distribution of the DIK goods in Gingoog City – Northern Mindanao, Philippines. </a:t>
            </a:r>
          </a:p>
          <a:p>
            <a:pPr algn="just">
              <a:spcBef>
                <a:spcPts val="0"/>
              </a:spcBef>
              <a:buNone/>
            </a:pPr>
            <a:endParaRPr lang="en-US" sz="1900" dirty="0" smtClean="0">
              <a:ea typeface="Tahoma" pitchFamily="34" charset="0"/>
              <a:cs typeface="Tahoma" pitchFamily="34" charset="0"/>
            </a:endParaRPr>
          </a:p>
          <a:p>
            <a:pPr algn="just">
              <a:spcBef>
                <a:spcPts val="0"/>
              </a:spcBef>
              <a:buNone/>
            </a:pPr>
            <a:r>
              <a:rPr lang="en-US" sz="1900" dirty="0" smtClean="0">
                <a:ea typeface="Tahoma" pitchFamily="34" charset="0"/>
                <a:cs typeface="Tahoma" pitchFamily="34" charset="0"/>
              </a:rPr>
              <a:t>	We are a group of young individuals who voluntarily  </a:t>
            </a:r>
            <a:r>
              <a:rPr lang="en-PH" sz="1900" dirty="0" smtClean="0">
                <a:ea typeface="Tahoma" pitchFamily="34" charset="0"/>
                <a:cs typeface="Times New Roman"/>
              </a:rPr>
              <a:t>f</a:t>
            </a:r>
            <a:r>
              <a:rPr lang="en-PH" sz="1900" dirty="0" smtClean="0">
                <a:ea typeface="Calibri"/>
                <a:cs typeface="Times New Roman"/>
              </a:rPr>
              <a:t>acilitated the unloading, storing, sorting and distribution of DIK goods to respective beneficiaries.</a:t>
            </a:r>
          </a:p>
          <a:p>
            <a:pPr algn="just">
              <a:spcBef>
                <a:spcPts val="0"/>
              </a:spcBef>
              <a:buNone/>
            </a:pPr>
            <a:endParaRPr lang="en-PH" sz="1900" dirty="0" smtClean="0">
              <a:ea typeface="Calibri"/>
              <a:cs typeface="Times New Roman"/>
            </a:endParaRPr>
          </a:p>
          <a:p>
            <a:pPr algn="just">
              <a:spcBef>
                <a:spcPts val="0"/>
              </a:spcBef>
              <a:buNone/>
            </a:pPr>
            <a:r>
              <a:rPr lang="en-PH" sz="1900" dirty="0" smtClean="0">
                <a:ea typeface="Calibri"/>
                <a:cs typeface="Times New Roman"/>
              </a:rPr>
              <a:t>	</a:t>
            </a:r>
            <a:r>
              <a:rPr lang="en-US" sz="1900" dirty="0" smtClean="0"/>
              <a:t>Apart from the disaster relief goods, the hospital and school equipment</a:t>
            </a:r>
            <a:r>
              <a:rPr lang="en-PH" sz="1900" dirty="0" smtClean="0">
                <a:ea typeface="Calibri"/>
                <a:cs typeface="Times New Roman"/>
              </a:rPr>
              <a:t>, we have already distributed thousands of bras to the less fortunate women in the mountain villages of Gingoog; and to the victims of the calamities like typhoon </a:t>
            </a:r>
            <a:r>
              <a:rPr lang="en-PH" sz="1900" dirty="0" err="1" smtClean="0">
                <a:ea typeface="Calibri"/>
                <a:cs typeface="Times New Roman"/>
              </a:rPr>
              <a:t>Sendong</a:t>
            </a:r>
            <a:r>
              <a:rPr lang="en-PH" sz="1900" dirty="0" smtClean="0">
                <a:ea typeface="Calibri"/>
                <a:cs typeface="Times New Roman"/>
              </a:rPr>
              <a:t> that hit Cagayan de Oro in 2011, victims of typhoon Pablo that hit Davao Oriental in 2012, and to  the victims of typhoon Yolanda that recently hit </a:t>
            </a:r>
            <a:r>
              <a:rPr lang="en-PH" sz="1900" dirty="0" err="1" smtClean="0">
                <a:ea typeface="Calibri"/>
                <a:cs typeface="Times New Roman"/>
              </a:rPr>
              <a:t>Tacloban</a:t>
            </a:r>
            <a:r>
              <a:rPr lang="en-PH" sz="1900" dirty="0" smtClean="0">
                <a:ea typeface="Calibri"/>
                <a:cs typeface="Times New Roman"/>
              </a:rPr>
              <a:t> and other areas in </a:t>
            </a:r>
            <a:r>
              <a:rPr lang="en-PH" sz="1900" dirty="0" err="1" smtClean="0">
                <a:ea typeface="Calibri"/>
                <a:cs typeface="Times New Roman"/>
              </a:rPr>
              <a:t>Visayas</a:t>
            </a:r>
            <a:r>
              <a:rPr lang="en-PH" sz="1900" dirty="0" smtClean="0">
                <a:ea typeface="Calibri"/>
                <a:cs typeface="Times New Roman"/>
              </a:rPr>
              <a:t>. This program benefited around 6 thousand women with minimum of 4 bras each woman.</a:t>
            </a:r>
          </a:p>
          <a:p>
            <a:pPr algn="just">
              <a:spcBef>
                <a:spcPts val="0"/>
              </a:spcBef>
              <a:buNone/>
            </a:pPr>
            <a:endParaRPr lang="en-PH" sz="1900" dirty="0" smtClean="0">
              <a:ea typeface="Calibri"/>
              <a:cs typeface="Times New Roman"/>
            </a:endParaRPr>
          </a:p>
          <a:p>
            <a:pPr algn="just">
              <a:spcBef>
                <a:spcPts val="0"/>
              </a:spcBef>
              <a:buNone/>
            </a:pPr>
            <a:r>
              <a:rPr lang="en-PH" sz="1900" dirty="0" smtClean="0">
                <a:ea typeface="Calibri"/>
                <a:cs typeface="Times New Roman"/>
              </a:rPr>
              <a:t>	This project greatly helps women who cannot afford to buy and have descent bras due to the very expensive bras available in the market. With the continuing increase of commodities today, and very low income earned by majority of the families here, to buy a bra would be the last priority.</a:t>
            </a:r>
          </a:p>
          <a:p>
            <a:pPr algn="just">
              <a:spcBef>
                <a:spcPts val="0"/>
              </a:spcBef>
              <a:buNone/>
            </a:pPr>
            <a:endParaRPr lang="en-PH" sz="1900" dirty="0" smtClean="0">
              <a:ea typeface="Calibri"/>
              <a:cs typeface="Times New Roman"/>
            </a:endParaRPr>
          </a:p>
          <a:p>
            <a:pPr algn="just">
              <a:spcBef>
                <a:spcPts val="0"/>
              </a:spcBef>
              <a:buNone/>
            </a:pPr>
            <a:r>
              <a:rPr lang="en-PH" sz="1900" dirty="0" smtClean="0">
                <a:ea typeface="Calibri"/>
                <a:cs typeface="Times New Roman"/>
              </a:rPr>
              <a:t>	In behalf of the beneficiaries, we sincerely thanks Project Uplift. We are looking forward for a continuing partnership to bring your aid to those who are in need.</a:t>
            </a:r>
          </a:p>
          <a:p>
            <a:pPr algn="just">
              <a:spcBef>
                <a:spcPts val="0"/>
              </a:spcBef>
              <a:buNone/>
            </a:pPr>
            <a:endParaRPr lang="en-US" sz="1900" dirty="0" smtClean="0">
              <a:ea typeface="Tahoma" pitchFamily="34" charset="0"/>
              <a:cs typeface="Tahoma" pitchFamily="34" charset="0"/>
            </a:endParaRPr>
          </a:p>
          <a:p>
            <a:pPr algn="just">
              <a:spcBef>
                <a:spcPts val="0"/>
              </a:spcBef>
              <a:buNone/>
            </a:pPr>
            <a:r>
              <a:rPr lang="en-US" sz="1900" dirty="0" smtClean="0">
                <a:ea typeface="Tahoma" pitchFamily="34" charset="0"/>
                <a:cs typeface="Tahoma" pitchFamily="34" charset="0"/>
              </a:rPr>
              <a:t>	</a:t>
            </a:r>
            <a:endParaRPr lang="en-US" sz="2400" dirty="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5" name="Content Placeholder 4" descr="DSCF0462.JPG"/>
          <p:cNvPicPr>
            <a:picLocks noGrp="1" noChangeAspect="1"/>
          </p:cNvPicPr>
          <p:nvPr>
            <p:ph idx="1"/>
          </p:nvPr>
        </p:nvPicPr>
        <p:blipFill>
          <a:blip r:embed="rId3"/>
          <a:srcRect/>
          <a:stretch>
            <a:fillRect/>
          </a:stretch>
        </p:blipFill>
        <p:spPr>
          <a:xfrm>
            <a:off x="457200" y="916856"/>
            <a:ext cx="8229600" cy="51766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6" name="Content Placeholder 5" descr="IMG_9755.JPG"/>
          <p:cNvPicPr>
            <a:picLocks noGrp="1" noChangeAspect="1"/>
          </p:cNvPicPr>
          <p:nvPr>
            <p:ph idx="1"/>
          </p:nvPr>
        </p:nvPicPr>
        <p:blipFill>
          <a:blip r:embed="rId3"/>
          <a:srcRect/>
          <a:stretch>
            <a:fillRect/>
          </a:stretch>
        </p:blipFill>
        <p:spPr>
          <a:xfrm>
            <a:off x="533400" y="990600"/>
            <a:ext cx="8229600" cy="5105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6" name="Content Placeholder 5" descr="IMG_9865.JPG"/>
          <p:cNvPicPr>
            <a:picLocks noGrp="1" noChangeAspect="1"/>
          </p:cNvPicPr>
          <p:nvPr>
            <p:ph idx="1"/>
          </p:nvPr>
        </p:nvPicPr>
        <p:blipFill>
          <a:blip r:embed="rId3"/>
          <a:srcRect/>
          <a:stretch>
            <a:fillRect/>
          </a:stretch>
        </p:blipFill>
        <p:spPr>
          <a:xfrm>
            <a:off x="457200" y="914400"/>
            <a:ext cx="8229600" cy="518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5" name="Content Placeholder 4" descr="IMG_0140.JPG"/>
          <p:cNvPicPr>
            <a:picLocks noGrp="1" noChangeAspect="1"/>
          </p:cNvPicPr>
          <p:nvPr>
            <p:ph idx="1"/>
          </p:nvPr>
        </p:nvPicPr>
        <p:blipFill>
          <a:blip r:embed="rId3"/>
          <a:srcRect/>
          <a:stretch>
            <a:fillRect/>
          </a:stretch>
        </p:blipFill>
        <p:spPr>
          <a:xfrm>
            <a:off x="533400" y="914400"/>
            <a:ext cx="8153400" cy="5200650"/>
          </a:xfrm>
          <a:prstGeom prst="rect">
            <a:avLst/>
          </a:prstGeom>
          <a:ln>
            <a:noFill/>
          </a:ln>
          <a:effectLst>
            <a:softEdge rad="112500"/>
          </a:effectLst>
        </p:spPr>
      </p:pic>
      <p:sp>
        <p:nvSpPr>
          <p:cNvPr id="9" name="Rounded Rectangle 8"/>
          <p:cNvSpPr/>
          <p:nvPr/>
        </p:nvSpPr>
        <p:spPr>
          <a:xfrm>
            <a:off x="1143000" y="5257800"/>
            <a:ext cx="3657600"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Along with the bras distributed were t-shirts, magazine, and bag.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l"/>
            <a:r>
              <a:rPr lang="en-US" sz="2400" b="1" dirty="0" smtClean="0">
                <a:solidFill>
                  <a:schemeClr val="bg1"/>
                </a:solidFill>
              </a:rPr>
              <a:t>DISTRIBUTION </a:t>
            </a:r>
            <a:r>
              <a:rPr lang="en-US" sz="2400" dirty="0" smtClean="0">
                <a:solidFill>
                  <a:schemeClr val="bg1"/>
                </a:solidFill>
              </a:rPr>
              <a:t/>
            </a:r>
            <a:br>
              <a:rPr lang="en-US" sz="2400" dirty="0" smtClean="0">
                <a:solidFill>
                  <a:schemeClr val="bg1"/>
                </a:solidFill>
              </a:rPr>
            </a:br>
            <a:r>
              <a:rPr lang="en-US" sz="1600" dirty="0" smtClean="0">
                <a:solidFill>
                  <a:schemeClr val="bg1"/>
                </a:solidFill>
              </a:rPr>
              <a:t>TYPHOON WASHI VICTIMS  - CAGAYAN DE ORO CITY</a:t>
            </a:r>
            <a:endParaRPr lang="en-US" sz="2800" dirty="0">
              <a:solidFill>
                <a:schemeClr val="bg1"/>
              </a:solidFill>
            </a:endParaRPr>
          </a:p>
        </p:txBody>
      </p:sp>
      <p:pic>
        <p:nvPicPr>
          <p:cNvPr id="13" name="Content Placeholder 12" descr="IMG_5236.JPG"/>
          <p:cNvPicPr>
            <a:picLocks noGrp="1" noChangeAspect="1"/>
          </p:cNvPicPr>
          <p:nvPr>
            <p:ph idx="1"/>
          </p:nvPr>
        </p:nvPicPr>
        <p:blipFill>
          <a:blip r:embed="rId3" cstate="screen"/>
          <a:srcRect/>
          <a:stretch>
            <a:fillRect/>
          </a:stretch>
        </p:blipFill>
        <p:spPr>
          <a:xfrm>
            <a:off x="533400" y="3352800"/>
            <a:ext cx="3810000" cy="2667000"/>
          </a:xfrm>
          <a:prstGeom prst="rect">
            <a:avLst/>
          </a:prstGeom>
          <a:ln>
            <a:noFill/>
          </a:ln>
          <a:effectLst>
            <a:softEdge rad="112500"/>
          </a:effectLst>
        </p:spPr>
      </p:pic>
      <p:pic>
        <p:nvPicPr>
          <p:cNvPr id="8" name="Picture 2" descr="G:\General Reports for Walter\Bras, Blankets, Clothings, Shoes, etc\CDO Flood Relief Operation\IMG_5254 - Copy - Copy - Copy - Copy.JPG"/>
          <p:cNvPicPr>
            <a:picLocks noChangeAspect="1" noChangeArrowheads="1"/>
          </p:cNvPicPr>
          <p:nvPr/>
        </p:nvPicPr>
        <p:blipFill>
          <a:blip r:embed="rId4" cstate="screen"/>
          <a:srcRect/>
          <a:stretch>
            <a:fillRect/>
          </a:stretch>
        </p:blipFill>
        <p:spPr bwMode="auto">
          <a:xfrm>
            <a:off x="533400" y="956236"/>
            <a:ext cx="3777714" cy="2396564"/>
          </a:xfrm>
          <a:prstGeom prst="rect">
            <a:avLst/>
          </a:prstGeom>
          <a:ln>
            <a:noFill/>
          </a:ln>
          <a:effectLst>
            <a:softEdge rad="112500"/>
          </a:effectLst>
        </p:spPr>
      </p:pic>
      <p:pic>
        <p:nvPicPr>
          <p:cNvPr id="9" name="Picture 3" descr="G:\General Reports for Walter\Bras, Blankets, Clothings, Shoes, etc\CDO Flood Relief Operation\IMG_5238.JPG"/>
          <p:cNvPicPr>
            <a:picLocks noChangeAspect="1" noChangeArrowheads="1"/>
          </p:cNvPicPr>
          <p:nvPr/>
        </p:nvPicPr>
        <p:blipFill>
          <a:blip r:embed="rId5" cstate="screen"/>
          <a:srcRect/>
          <a:stretch>
            <a:fillRect/>
          </a:stretch>
        </p:blipFill>
        <p:spPr bwMode="auto">
          <a:xfrm>
            <a:off x="4267200" y="952234"/>
            <a:ext cx="4419600" cy="3314966"/>
          </a:xfrm>
          <a:prstGeom prst="rect">
            <a:avLst/>
          </a:prstGeom>
          <a:ln>
            <a:noFill/>
          </a:ln>
          <a:effectLst>
            <a:softEdge rad="112500"/>
          </a:effectLst>
        </p:spPr>
      </p:pic>
      <p:pic>
        <p:nvPicPr>
          <p:cNvPr id="11" name="Picture 5" descr="G:\General Reports for Walter\Bras, Blankets, Clothings, Shoes, etc\CDO Flood Relief Operation\IMG_5246.JPG"/>
          <p:cNvPicPr>
            <a:picLocks noChangeAspect="1" noChangeArrowheads="1"/>
          </p:cNvPicPr>
          <p:nvPr/>
        </p:nvPicPr>
        <p:blipFill>
          <a:blip r:embed="rId6" cstate="screen"/>
          <a:srcRect/>
          <a:stretch>
            <a:fillRect/>
          </a:stretch>
        </p:blipFill>
        <p:spPr bwMode="auto">
          <a:xfrm>
            <a:off x="7162800" y="4267201"/>
            <a:ext cx="1447800" cy="1828799"/>
          </a:xfrm>
          <a:prstGeom prst="rect">
            <a:avLst/>
          </a:prstGeom>
          <a:ln>
            <a:noFill/>
          </a:ln>
          <a:effectLst>
            <a:softEdge rad="112500"/>
          </a:effectLst>
        </p:spPr>
      </p:pic>
      <p:pic>
        <p:nvPicPr>
          <p:cNvPr id="14" name="Picture 13" descr="IMG_5310.JPG"/>
          <p:cNvPicPr>
            <a:picLocks noChangeAspect="1"/>
          </p:cNvPicPr>
          <p:nvPr/>
        </p:nvPicPr>
        <p:blipFill>
          <a:blip r:embed="rId7" cstate="screen"/>
          <a:srcRect/>
          <a:stretch>
            <a:fillRect/>
          </a:stretch>
        </p:blipFill>
        <p:spPr>
          <a:xfrm>
            <a:off x="4419600" y="4191000"/>
            <a:ext cx="2819400" cy="18927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l"/>
            <a:r>
              <a:rPr lang="en-US" sz="2400" b="1" dirty="0" smtClean="0">
                <a:solidFill>
                  <a:schemeClr val="bg1"/>
                </a:solidFill>
              </a:rPr>
              <a:t>DISTRIBUTION </a:t>
            </a:r>
            <a:r>
              <a:rPr lang="en-US" sz="3200" dirty="0" smtClean="0">
                <a:solidFill>
                  <a:schemeClr val="bg1"/>
                </a:solidFill>
              </a:rPr>
              <a:t/>
            </a:r>
            <a:br>
              <a:rPr lang="en-US" sz="3200" dirty="0" smtClean="0">
                <a:solidFill>
                  <a:schemeClr val="bg1"/>
                </a:solidFill>
              </a:rPr>
            </a:br>
            <a:r>
              <a:rPr lang="en-US" sz="1600" dirty="0" smtClean="0">
                <a:solidFill>
                  <a:schemeClr val="bg1"/>
                </a:solidFill>
              </a:rPr>
              <a:t>TYPHOON WASHI VICTIMS  - CAGAYAN DE ORO CITY</a:t>
            </a:r>
            <a:endParaRPr lang="en-US" sz="2800" dirty="0">
              <a:solidFill>
                <a:schemeClr val="bg1"/>
              </a:solidFill>
            </a:endParaRPr>
          </a:p>
        </p:txBody>
      </p:sp>
      <p:pic>
        <p:nvPicPr>
          <p:cNvPr id="14" name="Content Placeholder 13" descr="IMG_5233.JPG"/>
          <p:cNvPicPr>
            <a:picLocks noGrp="1" noChangeAspect="1"/>
          </p:cNvPicPr>
          <p:nvPr>
            <p:ph idx="1"/>
          </p:nvPr>
        </p:nvPicPr>
        <p:blipFill>
          <a:blip r:embed="rId3" cstate="screen"/>
          <a:srcRect/>
          <a:stretch>
            <a:fillRect/>
          </a:stretch>
        </p:blipFill>
        <p:spPr>
          <a:xfrm>
            <a:off x="533400" y="3733800"/>
            <a:ext cx="3962400" cy="2362200"/>
          </a:xfrm>
          <a:prstGeom prst="rect">
            <a:avLst/>
          </a:prstGeom>
          <a:ln>
            <a:noFill/>
          </a:ln>
          <a:effectLst>
            <a:softEdge rad="112500"/>
          </a:effectLst>
        </p:spPr>
      </p:pic>
      <p:pic>
        <p:nvPicPr>
          <p:cNvPr id="15" name="Picture 14" descr="IMG_5240.JPG"/>
          <p:cNvPicPr>
            <a:picLocks noChangeAspect="1"/>
          </p:cNvPicPr>
          <p:nvPr/>
        </p:nvPicPr>
        <p:blipFill>
          <a:blip r:embed="rId4" cstate="screen"/>
          <a:srcRect/>
          <a:stretch>
            <a:fillRect/>
          </a:stretch>
        </p:blipFill>
        <p:spPr>
          <a:xfrm>
            <a:off x="4495800" y="838200"/>
            <a:ext cx="4191000" cy="2971800"/>
          </a:xfrm>
          <a:prstGeom prst="rect">
            <a:avLst/>
          </a:prstGeom>
          <a:ln>
            <a:noFill/>
          </a:ln>
          <a:effectLst>
            <a:softEdge rad="112500"/>
          </a:effectLst>
        </p:spPr>
      </p:pic>
      <p:pic>
        <p:nvPicPr>
          <p:cNvPr id="16" name="Picture 15" descr="IMG_5248.JPG"/>
          <p:cNvPicPr>
            <a:picLocks noChangeAspect="1"/>
          </p:cNvPicPr>
          <p:nvPr/>
        </p:nvPicPr>
        <p:blipFill>
          <a:blip r:embed="rId5" cstate="screen"/>
          <a:stretch>
            <a:fillRect/>
          </a:stretch>
        </p:blipFill>
        <p:spPr>
          <a:xfrm>
            <a:off x="533400" y="914400"/>
            <a:ext cx="3962400" cy="2971800"/>
          </a:xfrm>
          <a:prstGeom prst="rect">
            <a:avLst/>
          </a:prstGeom>
          <a:ln>
            <a:noFill/>
          </a:ln>
          <a:effectLst>
            <a:softEdge rad="112500"/>
          </a:effectLst>
        </p:spPr>
      </p:pic>
      <p:pic>
        <p:nvPicPr>
          <p:cNvPr id="17" name="Picture 16" descr="IMG_5265.JPG"/>
          <p:cNvPicPr>
            <a:picLocks noChangeAspect="1"/>
          </p:cNvPicPr>
          <p:nvPr/>
        </p:nvPicPr>
        <p:blipFill>
          <a:blip r:embed="rId6" cstate="screen"/>
          <a:stretch>
            <a:fillRect/>
          </a:stretch>
        </p:blipFill>
        <p:spPr>
          <a:xfrm>
            <a:off x="4495800" y="3733800"/>
            <a:ext cx="4114800" cy="2266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l"/>
            <a:r>
              <a:rPr lang="en-US" sz="2400" b="1" dirty="0" smtClean="0">
                <a:solidFill>
                  <a:schemeClr val="bg1"/>
                </a:solidFill>
              </a:rPr>
              <a:t>DISTRIBUTION </a:t>
            </a:r>
            <a:r>
              <a:rPr lang="en-US" sz="2400" dirty="0" smtClean="0">
                <a:solidFill>
                  <a:schemeClr val="bg1"/>
                </a:solidFill>
              </a:rPr>
              <a:t/>
            </a:r>
            <a:br>
              <a:rPr lang="en-US" sz="2400" dirty="0" smtClean="0">
                <a:solidFill>
                  <a:schemeClr val="bg1"/>
                </a:solidFill>
              </a:rPr>
            </a:br>
            <a:r>
              <a:rPr lang="en-US" sz="1600" dirty="0" smtClean="0">
                <a:solidFill>
                  <a:schemeClr val="bg1"/>
                </a:solidFill>
              </a:rPr>
              <a:t>TYPHOON BOPHA VICTIMS - DAVAO ORIENTAL</a:t>
            </a:r>
            <a:endParaRPr lang="en-US" sz="4000" dirty="0">
              <a:solidFill>
                <a:schemeClr val="bg1"/>
              </a:solidFill>
            </a:endParaRPr>
          </a:p>
        </p:txBody>
      </p:sp>
      <p:pic>
        <p:nvPicPr>
          <p:cNvPr id="8" name="Content Placeholder 7" descr="IMG_5287.JPG"/>
          <p:cNvPicPr>
            <a:picLocks noGrp="1" noChangeAspect="1"/>
          </p:cNvPicPr>
          <p:nvPr>
            <p:ph idx="1"/>
          </p:nvPr>
        </p:nvPicPr>
        <p:blipFill>
          <a:blip r:embed="rId3"/>
          <a:srcRect/>
          <a:stretch>
            <a:fillRect/>
          </a:stretch>
        </p:blipFill>
        <p:spPr>
          <a:xfrm>
            <a:off x="457200" y="990600"/>
            <a:ext cx="8305800" cy="5181600"/>
          </a:xfrm>
          <a:prstGeom prst="rect">
            <a:avLst/>
          </a:prstGeom>
          <a:ln>
            <a:noFill/>
          </a:ln>
          <a:effectLst>
            <a:softEdge rad="112500"/>
          </a:effectLst>
        </p:spPr>
      </p:pic>
      <p:pic>
        <p:nvPicPr>
          <p:cNvPr id="9" name="Picture 8" descr="img_4489.jpg"/>
          <p:cNvPicPr>
            <a:picLocks noChangeAspect="1"/>
          </p:cNvPicPr>
          <p:nvPr/>
        </p:nvPicPr>
        <p:blipFill>
          <a:blip r:embed="rId4" cstate="screen"/>
          <a:stretch>
            <a:fillRect/>
          </a:stretch>
        </p:blipFill>
        <p:spPr>
          <a:xfrm>
            <a:off x="762000" y="1066800"/>
            <a:ext cx="2689621" cy="1981200"/>
          </a:xfrm>
          <a:prstGeom prst="rect">
            <a:avLst/>
          </a:prstGeom>
          <a:ln>
            <a:noFill/>
          </a:ln>
          <a:effectLst>
            <a:softEdge rad="112500"/>
          </a:effectLst>
        </p:spPr>
      </p:pic>
      <p:pic>
        <p:nvPicPr>
          <p:cNvPr id="10" name="Picture 9" descr="img_4495.jpg"/>
          <p:cNvPicPr>
            <a:picLocks noChangeAspect="1"/>
          </p:cNvPicPr>
          <p:nvPr/>
        </p:nvPicPr>
        <p:blipFill>
          <a:blip r:embed="rId5" cstate="screen"/>
          <a:srcRect/>
          <a:stretch>
            <a:fillRect/>
          </a:stretch>
        </p:blipFill>
        <p:spPr>
          <a:xfrm>
            <a:off x="3525982" y="1066800"/>
            <a:ext cx="2570018" cy="1981200"/>
          </a:xfrm>
          <a:prstGeom prst="rect">
            <a:avLst/>
          </a:prstGeom>
          <a:ln>
            <a:noFill/>
          </a:ln>
          <a:effectLst>
            <a:softEdge rad="112500"/>
          </a:effectLst>
        </p:spPr>
      </p:pic>
      <p:pic>
        <p:nvPicPr>
          <p:cNvPr id="11" name="Picture 10" descr="Slide10.jpg"/>
          <p:cNvPicPr>
            <a:picLocks noChangeAspect="1"/>
          </p:cNvPicPr>
          <p:nvPr/>
        </p:nvPicPr>
        <p:blipFill>
          <a:blip r:embed="rId6" cstate="screen"/>
          <a:stretch>
            <a:fillRect/>
          </a:stretch>
        </p:blipFill>
        <p:spPr>
          <a:xfrm>
            <a:off x="6096000" y="1066800"/>
            <a:ext cx="2438400" cy="1905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l"/>
            <a:r>
              <a:rPr lang="en-US" sz="2400" b="1" dirty="0" smtClean="0">
                <a:solidFill>
                  <a:schemeClr val="bg1"/>
                </a:solidFill>
              </a:rPr>
              <a:t>DISTRIBUTION </a:t>
            </a:r>
            <a:r>
              <a:rPr lang="en-US" sz="2400" dirty="0" smtClean="0">
                <a:solidFill>
                  <a:schemeClr val="bg1"/>
                </a:solidFill>
              </a:rPr>
              <a:t/>
            </a:r>
            <a:br>
              <a:rPr lang="en-US" sz="2400" dirty="0" smtClean="0">
                <a:solidFill>
                  <a:schemeClr val="bg1"/>
                </a:solidFill>
              </a:rPr>
            </a:br>
            <a:r>
              <a:rPr lang="en-US" sz="1600" dirty="0" smtClean="0">
                <a:solidFill>
                  <a:schemeClr val="bg1"/>
                </a:solidFill>
              </a:rPr>
              <a:t>TYPHOON BOPHA VICTIMS - DAVAO ORIENTAL</a:t>
            </a:r>
            <a:endParaRPr lang="en-US" sz="4000" dirty="0">
              <a:solidFill>
                <a:schemeClr val="bg1"/>
              </a:solidFill>
            </a:endParaRPr>
          </a:p>
        </p:txBody>
      </p:sp>
      <p:pic>
        <p:nvPicPr>
          <p:cNvPr id="5" name="Content Placeholder 4" descr="IMG_5188.JPG"/>
          <p:cNvPicPr>
            <a:picLocks noGrp="1" noChangeAspect="1"/>
          </p:cNvPicPr>
          <p:nvPr>
            <p:ph idx="1"/>
          </p:nvPr>
        </p:nvPicPr>
        <p:blipFill>
          <a:blip r:embed="rId3" cstate="screen"/>
          <a:stretch>
            <a:fillRect/>
          </a:stretch>
        </p:blipFill>
        <p:spPr>
          <a:xfrm>
            <a:off x="533400" y="914400"/>
            <a:ext cx="8153400" cy="5257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l"/>
            <a:r>
              <a:rPr lang="en-US" sz="2400" b="1" dirty="0" smtClean="0">
                <a:solidFill>
                  <a:schemeClr val="bg1"/>
                </a:solidFill>
              </a:rPr>
              <a:t>DISTRIBUTION </a:t>
            </a:r>
            <a:r>
              <a:rPr lang="en-US" sz="2400" dirty="0" smtClean="0">
                <a:solidFill>
                  <a:schemeClr val="bg1"/>
                </a:solidFill>
              </a:rPr>
              <a:t/>
            </a:r>
            <a:br>
              <a:rPr lang="en-US" sz="2400" dirty="0" smtClean="0">
                <a:solidFill>
                  <a:schemeClr val="bg1"/>
                </a:solidFill>
              </a:rPr>
            </a:br>
            <a:r>
              <a:rPr lang="en-US" sz="1600" dirty="0" smtClean="0">
                <a:solidFill>
                  <a:schemeClr val="bg1"/>
                </a:solidFill>
              </a:rPr>
              <a:t>TYPHOON BOPHA VICTIMS - DAVAO ORIENTAL</a:t>
            </a:r>
            <a:endParaRPr lang="en-US" sz="4000" dirty="0">
              <a:solidFill>
                <a:schemeClr val="bg1"/>
              </a:solidFill>
            </a:endParaRPr>
          </a:p>
        </p:txBody>
      </p:sp>
      <p:pic>
        <p:nvPicPr>
          <p:cNvPr id="6" name="Content Placeholder 5" descr="IMG_5164.JPG"/>
          <p:cNvPicPr>
            <a:picLocks noGrp="1" noChangeAspect="1"/>
          </p:cNvPicPr>
          <p:nvPr>
            <p:ph idx="1"/>
          </p:nvPr>
        </p:nvPicPr>
        <p:blipFill>
          <a:blip r:embed="rId3" cstate="screen"/>
          <a:stretch>
            <a:fillRect/>
          </a:stretch>
        </p:blipFill>
        <p:spPr>
          <a:xfrm>
            <a:off x="457200" y="914400"/>
            <a:ext cx="8305800" cy="518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l"/>
            <a:r>
              <a:rPr lang="en-US" sz="2400" b="1" dirty="0" smtClean="0">
                <a:solidFill>
                  <a:schemeClr val="bg1"/>
                </a:solidFill>
              </a:rPr>
              <a:t>DISTRIBUTION </a:t>
            </a:r>
            <a:r>
              <a:rPr lang="en-US" sz="2400" dirty="0" smtClean="0">
                <a:solidFill>
                  <a:schemeClr val="bg1"/>
                </a:solidFill>
              </a:rPr>
              <a:t/>
            </a:r>
            <a:br>
              <a:rPr lang="en-US" sz="2400" dirty="0" smtClean="0">
                <a:solidFill>
                  <a:schemeClr val="bg1"/>
                </a:solidFill>
              </a:rPr>
            </a:br>
            <a:r>
              <a:rPr lang="en-US" sz="1600" dirty="0" smtClean="0">
                <a:solidFill>
                  <a:schemeClr val="bg1"/>
                </a:solidFill>
              </a:rPr>
              <a:t>TYPHOON BOPHA VICTIMS - DAVAO ORIENTAL</a:t>
            </a:r>
            <a:endParaRPr lang="en-US" sz="4000" dirty="0">
              <a:solidFill>
                <a:schemeClr val="bg1"/>
              </a:solidFill>
            </a:endParaRPr>
          </a:p>
        </p:txBody>
      </p:sp>
      <p:pic>
        <p:nvPicPr>
          <p:cNvPr id="5" name="Content Placeholder 4" descr="IMG_5271.JPG"/>
          <p:cNvPicPr>
            <a:picLocks noGrp="1" noChangeAspect="1"/>
          </p:cNvPicPr>
          <p:nvPr>
            <p:ph idx="1"/>
          </p:nvPr>
        </p:nvPicPr>
        <p:blipFill>
          <a:blip r:embed="rId3" cstate="screen"/>
          <a:srcRect/>
          <a:stretch>
            <a:fillRect/>
          </a:stretch>
        </p:blipFill>
        <p:spPr>
          <a:xfrm>
            <a:off x="4572000" y="914400"/>
            <a:ext cx="4140200" cy="3048000"/>
          </a:xfrm>
          <a:prstGeom prst="rect">
            <a:avLst/>
          </a:prstGeom>
          <a:ln>
            <a:noFill/>
          </a:ln>
          <a:effectLst>
            <a:softEdge rad="112500"/>
          </a:effectLst>
        </p:spPr>
      </p:pic>
      <p:pic>
        <p:nvPicPr>
          <p:cNvPr id="7" name="Picture 6" descr="IMG_5276.JPG"/>
          <p:cNvPicPr>
            <a:picLocks noChangeAspect="1"/>
          </p:cNvPicPr>
          <p:nvPr/>
        </p:nvPicPr>
        <p:blipFill>
          <a:blip r:embed="rId4" cstate="screen"/>
          <a:srcRect/>
          <a:stretch>
            <a:fillRect/>
          </a:stretch>
        </p:blipFill>
        <p:spPr>
          <a:xfrm>
            <a:off x="533400" y="914400"/>
            <a:ext cx="4114800" cy="3048000"/>
          </a:xfrm>
          <a:prstGeom prst="rect">
            <a:avLst/>
          </a:prstGeom>
          <a:ln>
            <a:noFill/>
          </a:ln>
          <a:effectLst>
            <a:softEdge rad="112500"/>
          </a:effectLst>
        </p:spPr>
      </p:pic>
      <p:pic>
        <p:nvPicPr>
          <p:cNvPr id="8" name="Picture 7" descr="IMG_5207.JPG"/>
          <p:cNvPicPr>
            <a:picLocks noChangeAspect="1"/>
          </p:cNvPicPr>
          <p:nvPr/>
        </p:nvPicPr>
        <p:blipFill>
          <a:blip r:embed="rId5" cstate="screen"/>
          <a:srcRect/>
          <a:stretch>
            <a:fillRect/>
          </a:stretch>
        </p:blipFill>
        <p:spPr>
          <a:xfrm>
            <a:off x="4572000" y="3962400"/>
            <a:ext cx="4191000" cy="2172706"/>
          </a:xfrm>
          <a:prstGeom prst="rect">
            <a:avLst/>
          </a:prstGeom>
          <a:ln>
            <a:noFill/>
          </a:ln>
          <a:effectLst>
            <a:softEdge rad="112500"/>
          </a:effectLst>
        </p:spPr>
      </p:pic>
      <p:pic>
        <p:nvPicPr>
          <p:cNvPr id="9" name="Picture 8" descr="IMG_5254.JPG"/>
          <p:cNvPicPr>
            <a:picLocks noChangeAspect="1"/>
          </p:cNvPicPr>
          <p:nvPr/>
        </p:nvPicPr>
        <p:blipFill>
          <a:blip r:embed="rId6" cstate="screen"/>
          <a:srcRect/>
          <a:stretch>
            <a:fillRect/>
          </a:stretch>
        </p:blipFill>
        <p:spPr>
          <a:xfrm>
            <a:off x="533400" y="3886200"/>
            <a:ext cx="4038600" cy="22288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SORTING &amp; PACKING </a:t>
            </a:r>
            <a:endParaRPr lang="en-US" sz="4000" dirty="0">
              <a:solidFill>
                <a:schemeClr val="bg1"/>
              </a:solidFill>
            </a:endParaRPr>
          </a:p>
        </p:txBody>
      </p:sp>
      <p:pic>
        <p:nvPicPr>
          <p:cNvPr id="4" name="Content Placeholder 3" descr="IMG_4868.JPG"/>
          <p:cNvPicPr>
            <a:picLocks noGrp="1" noChangeAspect="1"/>
          </p:cNvPicPr>
          <p:nvPr>
            <p:ph idx="1"/>
          </p:nvPr>
        </p:nvPicPr>
        <p:blipFill>
          <a:blip r:embed="rId2" cstate="screen"/>
          <a:srcRect/>
          <a:stretch>
            <a:fillRect/>
          </a:stretch>
        </p:blipFill>
        <p:spPr>
          <a:xfrm>
            <a:off x="750769" y="3733800"/>
            <a:ext cx="3440231" cy="2209801"/>
          </a:xfrm>
          <a:prstGeom prst="rect">
            <a:avLst/>
          </a:prstGeom>
          <a:ln>
            <a:noFill/>
          </a:ln>
          <a:effectLst>
            <a:softEdge rad="112500"/>
          </a:effectLst>
        </p:spPr>
      </p:pic>
      <p:pic>
        <p:nvPicPr>
          <p:cNvPr id="5" name="Picture 4" descr="2013-05-14 11.38.21.jpg"/>
          <p:cNvPicPr>
            <a:picLocks noChangeAspect="1"/>
          </p:cNvPicPr>
          <p:nvPr/>
        </p:nvPicPr>
        <p:blipFill>
          <a:blip r:embed="rId3" cstate="screen"/>
          <a:srcRect/>
          <a:stretch>
            <a:fillRect/>
          </a:stretch>
        </p:blipFill>
        <p:spPr>
          <a:xfrm>
            <a:off x="730391" y="1173244"/>
            <a:ext cx="3460609" cy="2408156"/>
          </a:xfrm>
          <a:prstGeom prst="rect">
            <a:avLst/>
          </a:prstGeom>
          <a:ln>
            <a:noFill/>
          </a:ln>
          <a:effectLst>
            <a:softEdge rad="112500"/>
          </a:effectLst>
        </p:spPr>
      </p:pic>
      <p:pic>
        <p:nvPicPr>
          <p:cNvPr id="6" name="Picture 5" descr="IMG_5220.JPG"/>
          <p:cNvPicPr>
            <a:picLocks noChangeAspect="1"/>
          </p:cNvPicPr>
          <p:nvPr/>
        </p:nvPicPr>
        <p:blipFill>
          <a:blip r:embed="rId4" cstate="screen"/>
          <a:stretch>
            <a:fillRect/>
          </a:stretch>
        </p:blipFill>
        <p:spPr>
          <a:xfrm>
            <a:off x="4343400" y="1295400"/>
            <a:ext cx="4267200" cy="3200400"/>
          </a:xfrm>
          <a:prstGeom prst="rect">
            <a:avLst/>
          </a:prstGeom>
          <a:ln>
            <a:noFill/>
          </a:ln>
          <a:effectLst>
            <a:softEdge rad="112500"/>
          </a:effectLst>
        </p:spPr>
      </p:pic>
      <p:sp>
        <p:nvSpPr>
          <p:cNvPr id="8" name="Rounded Rectangle 7"/>
          <p:cNvSpPr/>
          <p:nvPr/>
        </p:nvSpPr>
        <p:spPr>
          <a:xfrm>
            <a:off x="4419600" y="4648200"/>
            <a:ext cx="41148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dirty="0" smtClean="0">
                <a:solidFill>
                  <a:schemeClr val="tx1"/>
                </a:solidFill>
              </a:rPr>
              <a:t>Young volunteers sorting and segregating the bras according to its quality and sizes making them ready for packing and distribution.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l"/>
            <a:r>
              <a:rPr lang="en-US" sz="2400" b="1" dirty="0" smtClean="0">
                <a:solidFill>
                  <a:schemeClr val="bg1"/>
                </a:solidFill>
              </a:rPr>
              <a:t>DISTRIBUTION </a:t>
            </a:r>
            <a:r>
              <a:rPr lang="en-US" sz="2400" dirty="0" smtClean="0">
                <a:solidFill>
                  <a:schemeClr val="bg1"/>
                </a:solidFill>
              </a:rPr>
              <a:t/>
            </a:r>
            <a:br>
              <a:rPr lang="en-US" sz="2400" dirty="0" smtClean="0">
                <a:solidFill>
                  <a:schemeClr val="bg1"/>
                </a:solidFill>
              </a:rPr>
            </a:br>
            <a:r>
              <a:rPr lang="en-US" sz="1600" dirty="0" smtClean="0">
                <a:solidFill>
                  <a:schemeClr val="bg1"/>
                </a:solidFill>
              </a:rPr>
              <a:t>TYPHOON BOPHA VICTIMS - DAVAO ORIENTAL</a:t>
            </a:r>
            <a:endParaRPr lang="en-US" sz="4000" dirty="0">
              <a:solidFill>
                <a:schemeClr val="bg1"/>
              </a:solidFill>
            </a:endParaRPr>
          </a:p>
        </p:txBody>
      </p:sp>
      <p:pic>
        <p:nvPicPr>
          <p:cNvPr id="11" name="Content Placeholder 10" descr="IMG_5259.JPG"/>
          <p:cNvPicPr>
            <a:picLocks noGrp="1" noChangeAspect="1"/>
          </p:cNvPicPr>
          <p:nvPr>
            <p:ph idx="1"/>
          </p:nvPr>
        </p:nvPicPr>
        <p:blipFill>
          <a:blip r:embed="rId3" cstate="screen"/>
          <a:srcRect/>
          <a:stretch>
            <a:fillRect/>
          </a:stretch>
        </p:blipFill>
        <p:spPr>
          <a:xfrm>
            <a:off x="533400" y="914400"/>
            <a:ext cx="8178800" cy="518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9874.JPG"/>
          <p:cNvPicPr>
            <a:picLocks noChangeAspect="1"/>
          </p:cNvPicPr>
          <p:nvPr/>
        </p:nvPicPr>
        <p:blipFill>
          <a:blip r:embed="rId2"/>
          <a:srcRect/>
          <a:stretch>
            <a:fillRect/>
          </a:stretch>
        </p:blipFill>
        <p:spPr>
          <a:xfrm>
            <a:off x="457200" y="914400"/>
            <a:ext cx="8305800" cy="5181600"/>
          </a:xfrm>
          <a:prstGeom prst="rect">
            <a:avLst/>
          </a:prstGeom>
          <a:ln>
            <a:noFill/>
          </a:ln>
          <a:effectLst>
            <a:softEdge rad="112500"/>
          </a:effectLst>
        </p:spPr>
      </p:pic>
      <p:sp>
        <p:nvSpPr>
          <p:cNvPr id="7" name="Rounded Rectangle 6"/>
          <p:cNvSpPr/>
          <p:nvPr/>
        </p:nvSpPr>
        <p:spPr>
          <a:xfrm>
            <a:off x="838200" y="1066800"/>
            <a:ext cx="44958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smtClean="0"/>
          </a:p>
          <a:p>
            <a:pPr algn="ctr"/>
            <a:r>
              <a:rPr lang="en-US" dirty="0" smtClean="0"/>
              <a:t>Our warm regards to the Project Uplift Administrators.</a:t>
            </a:r>
          </a:p>
          <a:p>
            <a:pPr algn="ctr"/>
            <a:endParaRPr lang="en-US" sz="100" dirty="0" smtClean="0"/>
          </a:p>
          <a:p>
            <a:pPr algn="ctr"/>
            <a:r>
              <a:rPr lang="en-US" sz="3200" b="1" dirty="0" smtClean="0">
                <a:latin typeface="Bradley Hand ITC" pitchFamily="66" charset="0"/>
              </a:rPr>
              <a:t>Thank You!</a:t>
            </a:r>
          </a:p>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SORTING &amp; PACKING </a:t>
            </a:r>
            <a:endParaRPr lang="en-US" sz="4000" dirty="0">
              <a:solidFill>
                <a:schemeClr val="bg1"/>
              </a:solidFill>
            </a:endParaRPr>
          </a:p>
        </p:txBody>
      </p:sp>
      <p:pic>
        <p:nvPicPr>
          <p:cNvPr id="12" name="Picture 11" descr="IMG_4889.JPG"/>
          <p:cNvPicPr>
            <a:picLocks noChangeAspect="1"/>
          </p:cNvPicPr>
          <p:nvPr/>
        </p:nvPicPr>
        <p:blipFill>
          <a:blip r:embed="rId2"/>
          <a:srcRect/>
          <a:stretch>
            <a:fillRect/>
          </a:stretch>
        </p:blipFill>
        <p:spPr>
          <a:xfrm>
            <a:off x="3962400" y="1371600"/>
            <a:ext cx="4648200" cy="3998102"/>
          </a:xfrm>
          <a:prstGeom prst="rect">
            <a:avLst/>
          </a:prstGeom>
          <a:ln>
            <a:noFill/>
          </a:ln>
          <a:effectLst>
            <a:softEdge rad="112500"/>
          </a:effectLst>
        </p:spPr>
      </p:pic>
      <p:pic>
        <p:nvPicPr>
          <p:cNvPr id="14" name="Picture 13" descr="IMG_4938.JPG"/>
          <p:cNvPicPr>
            <a:picLocks noChangeAspect="1"/>
          </p:cNvPicPr>
          <p:nvPr/>
        </p:nvPicPr>
        <p:blipFill>
          <a:blip r:embed="rId3"/>
          <a:srcRect/>
          <a:stretch>
            <a:fillRect/>
          </a:stretch>
        </p:blipFill>
        <p:spPr>
          <a:xfrm>
            <a:off x="533400" y="990600"/>
            <a:ext cx="3390900" cy="5029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SORTING &amp; PACKING </a:t>
            </a:r>
            <a:endParaRPr lang="en-US" sz="4000" dirty="0">
              <a:solidFill>
                <a:schemeClr val="bg1"/>
              </a:solidFill>
            </a:endParaRPr>
          </a:p>
        </p:txBody>
      </p:sp>
      <p:pic>
        <p:nvPicPr>
          <p:cNvPr id="10" name="Picture 9" descr="IMG_5218.JPG"/>
          <p:cNvPicPr>
            <a:picLocks noChangeAspect="1"/>
          </p:cNvPicPr>
          <p:nvPr/>
        </p:nvPicPr>
        <p:blipFill>
          <a:blip r:embed="rId2" cstate="print"/>
          <a:srcRect/>
          <a:stretch>
            <a:fillRect/>
          </a:stretch>
        </p:blipFill>
        <p:spPr>
          <a:xfrm>
            <a:off x="609600" y="914400"/>
            <a:ext cx="8001000" cy="52025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SORTING &amp; PACKING </a:t>
            </a:r>
            <a:endParaRPr lang="en-US" sz="4000" dirty="0">
              <a:solidFill>
                <a:schemeClr val="bg1"/>
              </a:solidFill>
            </a:endParaRPr>
          </a:p>
        </p:txBody>
      </p:sp>
      <p:pic>
        <p:nvPicPr>
          <p:cNvPr id="8" name="Content Placeholder 7" descr="IMG_4935.JPG"/>
          <p:cNvPicPr>
            <a:picLocks noGrp="1" noChangeAspect="1"/>
          </p:cNvPicPr>
          <p:nvPr>
            <p:ph idx="1"/>
          </p:nvPr>
        </p:nvPicPr>
        <p:blipFill>
          <a:blip r:embed="rId2"/>
          <a:stretch>
            <a:fillRect/>
          </a:stretch>
        </p:blipFill>
        <p:spPr>
          <a:xfrm>
            <a:off x="609600" y="889000"/>
            <a:ext cx="3962400" cy="5283200"/>
          </a:xfrm>
          <a:prstGeom prst="rect">
            <a:avLst/>
          </a:prstGeom>
          <a:ln>
            <a:noFill/>
          </a:ln>
          <a:effectLst>
            <a:softEdge rad="112500"/>
          </a:effectLst>
        </p:spPr>
      </p:pic>
      <p:pic>
        <p:nvPicPr>
          <p:cNvPr id="10" name="Picture 9" descr="2013-05-12 16.29.10.jpg"/>
          <p:cNvPicPr>
            <a:picLocks noChangeAspect="1"/>
          </p:cNvPicPr>
          <p:nvPr/>
        </p:nvPicPr>
        <p:blipFill>
          <a:blip r:embed="rId3">
            <a:lum bright="10000"/>
          </a:blip>
          <a:srcRect/>
          <a:stretch>
            <a:fillRect/>
          </a:stretch>
        </p:blipFill>
        <p:spPr>
          <a:xfrm>
            <a:off x="4648200" y="914400"/>
            <a:ext cx="3962400" cy="5257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6" name="Content Placeholder 5" descr="IMG_5230.JPG"/>
          <p:cNvPicPr>
            <a:picLocks noGrp="1" noChangeAspect="1"/>
          </p:cNvPicPr>
          <p:nvPr>
            <p:ph idx="1"/>
          </p:nvPr>
        </p:nvPicPr>
        <p:blipFill>
          <a:blip r:embed="rId2"/>
          <a:stretch>
            <a:fillRect/>
          </a:stretch>
        </p:blipFill>
        <p:spPr>
          <a:xfrm>
            <a:off x="3733800" y="1600200"/>
            <a:ext cx="4978400" cy="3733800"/>
          </a:xfrm>
          <a:prstGeom prst="rect">
            <a:avLst/>
          </a:prstGeom>
          <a:ln>
            <a:noFill/>
          </a:ln>
          <a:effectLst>
            <a:softEdge rad="112500"/>
          </a:effectLst>
        </p:spPr>
      </p:pic>
      <p:pic>
        <p:nvPicPr>
          <p:cNvPr id="7" name="Picture 6" descr="IMG_1042.JPG"/>
          <p:cNvPicPr>
            <a:picLocks noChangeAspect="1"/>
          </p:cNvPicPr>
          <p:nvPr/>
        </p:nvPicPr>
        <p:blipFill>
          <a:blip r:embed="rId3" cstate="screen"/>
          <a:srcRect/>
          <a:stretch>
            <a:fillRect/>
          </a:stretch>
        </p:blipFill>
        <p:spPr>
          <a:xfrm>
            <a:off x="457200" y="990600"/>
            <a:ext cx="3352800" cy="52006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8" name="Content Placeholder 7" descr="IMG_1064.JPG"/>
          <p:cNvPicPr>
            <a:picLocks noGrp="1" noChangeAspect="1"/>
          </p:cNvPicPr>
          <p:nvPr>
            <p:ph idx="1"/>
          </p:nvPr>
        </p:nvPicPr>
        <p:blipFill>
          <a:blip r:embed="rId2" cstate="screen"/>
          <a:srcRect/>
          <a:stretch>
            <a:fillRect/>
          </a:stretch>
        </p:blipFill>
        <p:spPr>
          <a:xfrm>
            <a:off x="533400" y="914400"/>
            <a:ext cx="8153400" cy="5257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579438"/>
          </a:xfrm>
        </p:spPr>
        <p:txBody>
          <a:bodyPr>
            <a:noAutofit/>
          </a:bodyPr>
          <a:lstStyle/>
          <a:p>
            <a:pPr algn="r"/>
            <a:r>
              <a:rPr lang="en-US" sz="2400" dirty="0" smtClean="0">
                <a:solidFill>
                  <a:schemeClr val="bg1"/>
                </a:solidFill>
              </a:rPr>
              <a:t>DISTRIBUTION – Gingoog Mountain Villages</a:t>
            </a:r>
            <a:endParaRPr lang="en-US" sz="4000" dirty="0">
              <a:solidFill>
                <a:schemeClr val="bg1"/>
              </a:solidFill>
            </a:endParaRPr>
          </a:p>
        </p:txBody>
      </p:sp>
      <p:pic>
        <p:nvPicPr>
          <p:cNvPr id="5" name="Content Placeholder 4" descr="IMG_1051.JPG"/>
          <p:cNvPicPr>
            <a:picLocks noGrp="1" noChangeAspect="1"/>
          </p:cNvPicPr>
          <p:nvPr>
            <p:ph idx="1"/>
          </p:nvPr>
        </p:nvPicPr>
        <p:blipFill>
          <a:blip r:embed="rId2" cstate="screen"/>
          <a:srcRect/>
          <a:stretch>
            <a:fillRect/>
          </a:stretch>
        </p:blipFill>
        <p:spPr>
          <a:xfrm>
            <a:off x="2819400" y="979228"/>
            <a:ext cx="5867400" cy="5116772"/>
          </a:xfrm>
          <a:prstGeom prst="rect">
            <a:avLst/>
          </a:prstGeom>
          <a:ln>
            <a:noFill/>
          </a:ln>
          <a:effectLst>
            <a:softEdge rad="112500"/>
          </a:effectLst>
        </p:spPr>
      </p:pic>
      <p:pic>
        <p:nvPicPr>
          <p:cNvPr id="6" name="Picture 5" descr="IMG_1054.JPG"/>
          <p:cNvPicPr>
            <a:picLocks noChangeAspect="1"/>
          </p:cNvPicPr>
          <p:nvPr/>
        </p:nvPicPr>
        <p:blipFill>
          <a:blip r:embed="rId3" cstate="screen"/>
          <a:srcRect/>
          <a:stretch>
            <a:fillRect/>
          </a:stretch>
        </p:blipFill>
        <p:spPr>
          <a:xfrm>
            <a:off x="533400" y="977153"/>
            <a:ext cx="2362200" cy="511884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168</Words>
  <Application>Microsoft Office PowerPoint</Application>
  <PresentationFormat>On-screen Show (4:3)</PresentationFormat>
  <Paragraphs>63</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Contact Person(s):  ROBERTO E. JOMEN III - rejomen@gmail.com JUVELYN L. JOMEN       - juvielagamonjomen@gmail.com </vt:lpstr>
      <vt:lpstr>Slide 2</vt:lpstr>
      <vt:lpstr>SORTING &amp; PACKING </vt:lpstr>
      <vt:lpstr>SORTING &amp; PACKING </vt:lpstr>
      <vt:lpstr>SORTING &amp; PACKING </vt:lpstr>
      <vt:lpstr>SORTING &amp; PACKING </vt:lpstr>
      <vt:lpstr>DISTRIBUTION – Gingoog Mountain Villages</vt:lpstr>
      <vt:lpstr>DISTRIBUTION – Gingoog Mountain Villages</vt:lpstr>
      <vt:lpstr>DISTRIBUTION – Gingoog Mountain Villages</vt:lpstr>
      <vt:lpstr>DISTRIBUTION – Gingoog Mountain Villages</vt:lpstr>
      <vt:lpstr>DISTRIBUTION – Gingoog Mountain Villages</vt:lpstr>
      <vt:lpstr>DISTRIBUTION – Gingoog Mountain Villages</vt:lpstr>
      <vt:lpstr>DISTRIBUTION – Gingoog Mountain Villages</vt:lpstr>
      <vt:lpstr>DISTRIBUTION – Gingoog Mountain Villages</vt:lpstr>
      <vt:lpstr>DISTRIBUTION – Gingoog Mountain Villages</vt:lpstr>
      <vt:lpstr>DISTRIBUTION – Gingoog Mountain Villages</vt:lpstr>
      <vt:lpstr>DISTRIBUTION – Gingoog Mountain Villages</vt:lpstr>
      <vt:lpstr>DISTRIBUTION – Gingoog Mountain Villages</vt:lpstr>
      <vt:lpstr>DISTRIBUTION – Gingoog Mountain Villages</vt:lpstr>
      <vt:lpstr>DISTRIBUTION – Gingoog Mountain Villages</vt:lpstr>
      <vt:lpstr>DISTRIBUTION – Gingoog Mountain Villages</vt:lpstr>
      <vt:lpstr>DISTRIBUTION – Gingoog Mountain Villages</vt:lpstr>
      <vt:lpstr>DISTRIBUTION – Gingoog Mountain Villages</vt:lpstr>
      <vt:lpstr>DISTRIBUTION  TYPHOON WASHI VICTIMS  - CAGAYAN DE ORO CITY</vt:lpstr>
      <vt:lpstr>DISTRIBUTION  TYPHOON WASHI VICTIMS  - CAGAYAN DE ORO CITY</vt:lpstr>
      <vt:lpstr>DISTRIBUTION  TYPHOON BOPHA VICTIMS - DAVAO ORIENTAL</vt:lpstr>
      <vt:lpstr>DISTRIBUTION  TYPHOON BOPHA VICTIMS - DAVAO ORIENTAL</vt:lpstr>
      <vt:lpstr>DISTRIBUTION  TYPHOON BOPHA VICTIMS - DAVAO ORIENTAL</vt:lpstr>
      <vt:lpstr>DISTRIBUTION  TYPHOON BOPHA VICTIMS - DAVAO ORIENTAL</vt:lpstr>
      <vt:lpstr>DISTRIBUTION  TYPHOON BOPHA VICTIMS - DAVAO ORIENTAL</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Jong Jomen</dc:creator>
  <cp:lastModifiedBy>jongjuvie</cp:lastModifiedBy>
  <cp:revision>76</cp:revision>
  <dcterms:created xsi:type="dcterms:W3CDTF">2014-05-15T07:58:27Z</dcterms:created>
  <dcterms:modified xsi:type="dcterms:W3CDTF">2014-05-16T08:35:50Z</dcterms:modified>
</cp:coreProperties>
</file>